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3" r:id="rId18"/>
    <p:sldId id="494" r:id="rId19"/>
    <p:sldId id="495" r:id="rId20"/>
    <p:sldId id="500" r:id="rId21"/>
    <p:sldId id="498" r:id="rId22"/>
    <p:sldId id="477" r:id="rId23"/>
    <p:sldId id="399" r:id="rId24"/>
    <p:sldId id="40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5.png"/><Relationship Id="rId4" Type="http://schemas.openxmlformats.org/officeDocument/2006/relationships/hyperlink" Target="https://github.com/soyuztechnologies/Corporate_Full_Stack_Training/blob/master/Day%204/webapp3/Componen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824857"/>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248478" y="807498"/>
            <a:ext cx="10515600" cy="299485"/>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Cooper Black" panose="0208090404030B020404" pitchFamily="18" charset="0"/>
              </a:rPr>
            </a:br>
            <a:br>
              <a:rPr lang="en-US" b="0" i="0" dirty="0">
                <a:solidFill>
                  <a:srgbClr val="333333"/>
                </a:solidFill>
                <a:effectLst/>
                <a:latin typeface="Cooper Black" panose="0208090404030B020404" pitchFamily="18" charset="0"/>
              </a:rPr>
            </a:br>
            <a:endParaRPr lang="en-US" dirty="0">
              <a:latin typeface="Cooper Black" panose="0208090404030B020404" pitchFamily="18" charset="0"/>
            </a:endParaRPr>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4" y="1065100"/>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255065" y="128906"/>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255065" y="83679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893568"/>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6298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319453" y="83333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03D6C5-9E4D-492F-ADB9-7AF223E22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4" y="2107400"/>
            <a:ext cx="7280029"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412253"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536109"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624043"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493433"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713676"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75172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532535"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654353"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277617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697147"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581896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594078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73BA95F7-2548-4A84-AFB2-230EC38EAD1D}"/>
              </a:ext>
            </a:extLst>
          </p:cNvPr>
          <p:cNvGrpSpPr/>
          <p:nvPr/>
        </p:nvGrpSpPr>
        <p:grpSpPr>
          <a:xfrm>
            <a:off x="7713222" y="1478937"/>
            <a:ext cx="2599767" cy="4464496"/>
            <a:chOff x="7968190" y="1478937"/>
            <a:chExt cx="2599767" cy="4464496"/>
          </a:xfrm>
        </p:grpSpPr>
        <p:sp>
          <p:nvSpPr>
            <p:cNvPr id="36" name="Rectangle 35">
              <a:extLst>
                <a:ext uri="{FF2B5EF4-FFF2-40B4-BE49-F238E27FC236}">
                  <a16:creationId xmlns:a16="http://schemas.microsoft.com/office/drawing/2014/main" id="{BEA097EE-DC1D-4A70-8EC8-EB839902749E}"/>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AE001A28-286B-4068-8AEE-15A0206E8546}"/>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7" name="Oval 56">
              <a:extLst>
                <a:ext uri="{FF2B5EF4-FFF2-40B4-BE49-F238E27FC236}">
                  <a16:creationId xmlns:a16="http://schemas.microsoft.com/office/drawing/2014/main" id="{8779640F-E32C-405D-8231-196330096FEA}"/>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Tree>
    <p:extLst>
      <p:ext uri="{BB962C8B-B14F-4D97-AF65-F5344CB8AC3E}">
        <p14:creationId xmlns:p14="http://schemas.microsoft.com/office/powerpoint/2010/main" val="309403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266701" y="45956"/>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266701" y="8588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818659" y="1177443"/>
            <a:ext cx="11139348" cy="5355312"/>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What is Fiori</a:t>
            </a:r>
          </a:p>
          <a:p>
            <a:pPr marL="285750" indent="-285750">
              <a:buFont typeface="Arial" panose="020B0604020202020204" pitchFamily="34" charset="0"/>
              <a:buChar char="•"/>
              <a:defRPr/>
            </a:pPr>
            <a:r>
              <a:rPr lang="en-US" dirty="0">
                <a:latin typeface="Calibri (Body)"/>
              </a:rPr>
              <a:t>Structure Project of Fiori</a:t>
            </a:r>
          </a:p>
          <a:p>
            <a:pPr marL="285750" indent="-285750">
              <a:buFont typeface="Arial" panose="020B0604020202020204" pitchFamily="34" charset="0"/>
              <a:buChar char="•"/>
              <a:defRPr/>
            </a:pPr>
            <a:r>
              <a:rPr lang="en-US" dirty="0">
                <a:latin typeface="Calibri (Body)"/>
              </a:rPr>
              <a:t>Structure of Fiori Application Setup</a:t>
            </a:r>
          </a:p>
          <a:p>
            <a:pPr marL="285750" indent="-285750">
              <a:buFont typeface="Arial" panose="020B0604020202020204" pitchFamily="34" charset="0"/>
              <a:buChar char="•"/>
              <a:defRPr/>
            </a:pPr>
            <a:r>
              <a:rPr lang="en-US" dirty="0">
                <a:latin typeface="Calibri (Body)"/>
              </a:rPr>
              <a:t>Understanding manifest.json and Component.js</a:t>
            </a:r>
          </a:p>
          <a:p>
            <a:pPr marL="285750" indent="-285750">
              <a:buFont typeface="Arial" panose="020B0604020202020204" pitchFamily="34" charset="0"/>
              <a:buChar char="•"/>
              <a:defRPr/>
            </a:pPr>
            <a:r>
              <a:rPr lang="en-US" dirty="0">
                <a:latin typeface="Calibri (Body)"/>
              </a:rPr>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latin typeface="Calibri (Body)"/>
              </a:rPr>
              <a:t>I</a:t>
            </a:r>
            <a:r>
              <a:rPr lang="en-US" dirty="0">
                <a:latin typeface="Calibri (Body)"/>
              </a:rPr>
              <a:t>mplementing App Navigation</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---Break---</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Model </a:t>
            </a:r>
            <a:r>
              <a:rPr lang="en-US" sz="1800" dirty="0">
                <a:solidFill>
                  <a:schemeClr val="tx1">
                    <a:lumMod val="95000"/>
                    <a:lumOff val="5000"/>
                  </a:schemeClr>
                </a:solidFill>
                <a:effectLst/>
                <a:latin typeface="Calibri (Body)"/>
              </a:rPr>
              <a:t>Instantiation</a:t>
            </a:r>
          </a:p>
          <a:p>
            <a:pPr marL="285750" indent="-285750">
              <a:buFont typeface="Arial" panose="020B0604020202020204" pitchFamily="34" charset="0"/>
              <a:buChar char="•"/>
              <a:defRPr/>
            </a:pPr>
            <a:r>
              <a:rPr lang="en-US" dirty="0">
                <a:latin typeface="Calibri (Body)"/>
              </a:rPr>
              <a:t>Routes and Routing</a:t>
            </a:r>
          </a:p>
          <a:p>
            <a:pPr marL="285750" indent="-285750">
              <a:buFont typeface="Arial" panose="020B0604020202020204" pitchFamily="34" charset="0"/>
              <a:buChar char="•"/>
              <a:defRPr/>
            </a:pPr>
            <a:r>
              <a:rPr lang="en-US" dirty="0">
                <a:solidFill>
                  <a:schemeClr val="tx1">
                    <a:lumMod val="95000"/>
                    <a:lumOff val="5000"/>
                  </a:schemeClr>
                </a:solidFill>
                <a:latin typeface="Calibri (Body)"/>
              </a:rPr>
              <a:t>Routing Configuration</a:t>
            </a:r>
            <a:endParaRPr lang="en-US" dirty="0">
              <a:latin typeface="Calibri (Body)"/>
            </a:endParaRPr>
          </a:p>
          <a:p>
            <a:pPr marL="285750" indent="-285750">
              <a:buFont typeface="Arial" panose="020B0604020202020204" pitchFamily="34" charset="0"/>
              <a:buChar char="•"/>
              <a:defRPr/>
            </a:pPr>
            <a:r>
              <a:rPr lang="en-US" dirty="0">
                <a:latin typeface="Calibri (Body)"/>
              </a:rPr>
              <a:t>Concept of Enable routing</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96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42465"/>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90"/>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9">
            <a:extLst>
              <a:ext uri="{FF2B5EF4-FFF2-40B4-BE49-F238E27FC236}">
                <a16:creationId xmlns:a16="http://schemas.microsoft.com/office/drawing/2014/main" id="{686BC510-E6CD-4310-BC6F-5F1B15E43E25}"/>
              </a:ext>
            </a:extLst>
          </p:cNvPr>
          <p:cNvPicPr>
            <a:picLocks noChangeAspect="1"/>
          </p:cNvPicPr>
          <p:nvPr/>
        </p:nvPicPr>
        <p:blipFill>
          <a:blip r:embed="rId3"/>
          <a:stretch>
            <a:fillRect/>
          </a:stretch>
        </p:blipFill>
        <p:spPr>
          <a:xfrm>
            <a:off x="8247186" y="1257300"/>
            <a:ext cx="2447280" cy="3991708"/>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121603"/>
            <a:ext cx="5419797" cy="707886"/>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0" y="765944"/>
            <a:ext cx="11089703"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01DA33F-AE0A-4EAF-88B4-245F563FFB04}"/>
              </a:ext>
            </a:extLst>
          </p:cNvPr>
          <p:cNvPicPr>
            <a:picLocks noChangeAspect="1"/>
          </p:cNvPicPr>
          <p:nvPr/>
        </p:nvPicPr>
        <p:blipFill>
          <a:blip r:embed="rId3"/>
          <a:stretch>
            <a:fillRect/>
          </a:stretch>
        </p:blipFill>
        <p:spPr>
          <a:xfrm>
            <a:off x="8897971" y="2418898"/>
            <a:ext cx="2316681" cy="3673158"/>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8061</TotalTime>
  <Words>1993</Words>
  <Application>Microsoft Office PowerPoint</Application>
  <PresentationFormat>Widescreen</PresentationFormat>
  <Paragraphs>273</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(Body)</vt:lpstr>
      <vt:lpstr>Calibri Light</vt:lpstr>
      <vt:lpstr>Consolas</vt:lpstr>
      <vt:lpstr>Cooper Black</vt:lpstr>
      <vt:lpstr>Open Sans</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750</cp:revision>
  <dcterms:created xsi:type="dcterms:W3CDTF">2016-07-10T03:33:26Z</dcterms:created>
  <dcterms:modified xsi:type="dcterms:W3CDTF">2021-05-21T12:02:29Z</dcterms:modified>
</cp:coreProperties>
</file>